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D222F-F178-4EB9-A1E7-CE5051A9178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3DB79346-19E9-4E7D-A2A5-ABE5C5C7C6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942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D222F-F178-4EB9-A1E7-CE5051A9178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9346-19E9-4E7D-A2A5-ABE5C5C7C6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715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D222F-F178-4EB9-A1E7-CE5051A9178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9346-19E9-4E7D-A2A5-ABE5C5C7C6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727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D222F-F178-4EB9-A1E7-CE5051A9178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9346-19E9-4E7D-A2A5-ABE5C5C7C6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398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07D222F-F178-4EB9-A1E7-CE5051A9178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3DB79346-19E9-4E7D-A2A5-ABE5C5C7C6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792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D222F-F178-4EB9-A1E7-CE5051A9178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9346-19E9-4E7D-A2A5-ABE5C5C7C6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383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D222F-F178-4EB9-A1E7-CE5051A9178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9346-19E9-4E7D-A2A5-ABE5C5C7C6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283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D222F-F178-4EB9-A1E7-CE5051A9178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9346-19E9-4E7D-A2A5-ABE5C5C7C6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590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D222F-F178-4EB9-A1E7-CE5051A9178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9346-19E9-4E7D-A2A5-ABE5C5C7C6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559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D222F-F178-4EB9-A1E7-CE5051A9178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9346-19E9-4E7D-A2A5-ABE5C5C7C6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06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D222F-F178-4EB9-A1E7-CE5051A9178D}" type="datetimeFigureOut">
              <a:rPr lang="ru-RU" smtClean="0"/>
              <a:t>10.04.2020</a:t>
            </a:fld>
            <a:endParaRPr lang="ru-RU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9346-19E9-4E7D-A2A5-ABE5C5C7C6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221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407D222F-F178-4EB9-A1E7-CE5051A9178D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3DB79346-19E9-4E7D-A2A5-ABE5C5C7C6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02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8000" cap="none" dirty="0" smtClean="0"/>
              <a:t>Мастер-класс «Веселые закладки»</a:t>
            </a:r>
            <a:endParaRPr lang="ru-RU" sz="8000" cap="none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33371" y="4675722"/>
            <a:ext cx="7891272" cy="161589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Подготовила:</a:t>
            </a:r>
          </a:p>
          <a:p>
            <a:r>
              <a:rPr lang="ru-RU" dirty="0" smtClean="0"/>
              <a:t>Иванова Светлана Викторовна</a:t>
            </a:r>
          </a:p>
          <a:p>
            <a:r>
              <a:rPr lang="ru-RU" dirty="0" smtClean="0"/>
              <a:t>Педагог объединения «Декор»</a:t>
            </a:r>
          </a:p>
          <a:p>
            <a:r>
              <a:rPr lang="ru-RU" dirty="0" smtClean="0"/>
              <a:t>«ЦДТ» Вахитовского района г. Казани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622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848" y="429085"/>
            <a:ext cx="10058400" cy="405079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Начало изготовления закладки совершенно идентичное. Только используем не оранжевый, а белый квадрат бумаги. Сложив базовый «уголок», рисуем на нём чёрные пятнышки. Приклеиваем игрушечные пластиковые глаза и вырезанный из бумаги розовый нос. С обратной стороны заготовки крепим рога.</a:t>
            </a:r>
            <a:br>
              <a:rPr lang="ru-RU" dirty="0"/>
            </a:br>
            <a:endParaRPr lang="ru-RU" dirty="0"/>
          </a:p>
        </p:txBody>
      </p:sp>
      <p:pic>
        <p:nvPicPr>
          <p:cNvPr id="8194" name="Picture 2" descr="Процесс сборки оригами-закладки для книг Пестрая коров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048" y="1775299"/>
            <a:ext cx="6858000" cy="489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71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848" y="347199"/>
            <a:ext cx="10058400" cy="405079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Аналогичным образом можно изготовить оригами-закладку в виде любого животного на свой выбор.</a:t>
            </a:r>
            <a:br>
              <a:rPr lang="ru-RU" dirty="0"/>
            </a:br>
            <a:endParaRPr lang="ru-RU" dirty="0"/>
          </a:p>
        </p:txBody>
      </p:sp>
      <p:pic>
        <p:nvPicPr>
          <p:cNvPr id="9220" name="Picture 4" descr="https://i.pinimg.com/originals/22/69/d0/2269d00025503d70cca1a6c4a206bb2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848" y="1439936"/>
            <a:ext cx="3119887" cy="4562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mirrukodelija.ru/wp-content/uploads/2018/10/Origami-zakladka-6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964" y="1439936"/>
            <a:ext cx="6111619" cy="4583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38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7" y="2149659"/>
            <a:ext cx="10394271" cy="1609344"/>
          </a:xfrm>
        </p:spPr>
        <p:txBody>
          <a:bodyPr>
            <a:noAutofit/>
          </a:bodyPr>
          <a:lstStyle/>
          <a:p>
            <a:pPr algn="ctr"/>
            <a:r>
              <a:rPr lang="ru-RU" sz="11500" cap="none" dirty="0" smtClean="0"/>
              <a:t>Желаю успеха!</a:t>
            </a:r>
            <a:endParaRPr lang="ru-RU" sz="11500" cap="none" dirty="0"/>
          </a:p>
        </p:txBody>
      </p:sp>
    </p:spTree>
    <p:extLst>
      <p:ext uri="{BB962C8B-B14F-4D97-AF65-F5344CB8AC3E}">
        <p14:creationId xmlns:p14="http://schemas.microsoft.com/office/powerpoint/2010/main" val="246705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bs.twimg.com/media/Dl6dqgLXsAA0Ri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099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48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853258"/>
            <a:ext cx="10058400" cy="1609344"/>
          </a:xfrm>
        </p:spPr>
        <p:txBody>
          <a:bodyPr>
            <a:normAutofit/>
          </a:bodyPr>
          <a:lstStyle/>
          <a:p>
            <a:r>
              <a:rPr lang="ru-RU" cap="none" dirty="0"/>
              <a:t>Что понадобится для </a:t>
            </a:r>
            <a:r>
              <a:rPr lang="ru-RU" cap="none" dirty="0" smtClean="0"/>
              <a:t>закладок- </a:t>
            </a:r>
            <a:r>
              <a:rPr lang="ru-RU" cap="none" dirty="0"/>
              <a:t>уголков</a:t>
            </a:r>
            <a:r>
              <a:rPr lang="ru-RU" cap="none" dirty="0" smtClean="0"/>
              <a:t>?</a:t>
            </a:r>
            <a:endParaRPr lang="ru-RU" cap="none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848" y="2826861"/>
            <a:ext cx="10058400" cy="4050792"/>
          </a:xfrm>
        </p:spPr>
        <p:txBody>
          <a:bodyPr/>
          <a:lstStyle/>
          <a:p>
            <a:r>
              <a:rPr lang="ru-RU" sz="2800" dirty="0" smtClean="0"/>
              <a:t>цветная бумага, </a:t>
            </a:r>
          </a:p>
          <a:p>
            <a:r>
              <a:rPr lang="ru-RU" sz="2800" dirty="0" smtClean="0"/>
              <a:t>фломастеры, </a:t>
            </a:r>
          </a:p>
          <a:p>
            <a:r>
              <a:rPr lang="ru-RU" sz="2800" dirty="0" smtClean="0"/>
              <a:t>простой </a:t>
            </a:r>
            <a:r>
              <a:rPr lang="ru-RU" sz="2800" dirty="0"/>
              <a:t>карандаш, </a:t>
            </a:r>
            <a:endParaRPr lang="ru-RU" sz="2800" dirty="0" smtClean="0"/>
          </a:p>
          <a:p>
            <a:r>
              <a:rPr lang="ru-RU" sz="2800" dirty="0" smtClean="0"/>
              <a:t>ножницы</a:t>
            </a:r>
            <a:r>
              <a:rPr lang="ru-RU" sz="2800" dirty="0"/>
              <a:t>, </a:t>
            </a:r>
            <a:endParaRPr lang="ru-RU" sz="2800" dirty="0" smtClean="0"/>
          </a:p>
          <a:p>
            <a:r>
              <a:rPr lang="ru-RU" sz="2800" dirty="0" smtClean="0"/>
              <a:t>клей-карандаш</a:t>
            </a:r>
            <a:r>
              <a:rPr lang="ru-RU" sz="28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559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7585" y="478013"/>
            <a:ext cx="10058400" cy="1609344"/>
          </a:xfrm>
        </p:spPr>
        <p:txBody>
          <a:bodyPr>
            <a:normAutofit/>
          </a:bodyPr>
          <a:lstStyle/>
          <a:p>
            <a:r>
              <a:rPr lang="ru-RU" cap="none" dirty="0" smtClean="0"/>
              <a:t>Морковка</a:t>
            </a:r>
            <a:endParaRPr lang="ru-RU" cap="none" dirty="0"/>
          </a:p>
        </p:txBody>
      </p:sp>
      <p:pic>
        <p:nvPicPr>
          <p:cNvPr id="2050" name="Picture 2" descr="Процесс сборки оригами-закладки для книг Морковк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8"/>
          <a:stretch/>
        </p:blipFill>
        <p:spPr bwMode="auto">
          <a:xfrm>
            <a:off x="6359857" y="1030542"/>
            <a:ext cx="5832142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7585" y="2203295"/>
            <a:ext cx="6395477" cy="4050792"/>
          </a:xfrm>
        </p:spPr>
        <p:txBody>
          <a:bodyPr/>
          <a:lstStyle/>
          <a:p>
            <a:pPr>
              <a:spcBef>
                <a:spcPts val="2400"/>
              </a:spcBef>
            </a:pPr>
            <a:r>
              <a:rPr lang="ru-RU" dirty="0"/>
              <a:t>Для «Моркови» понадобится: </a:t>
            </a:r>
            <a:endParaRPr lang="ru-RU" dirty="0" smtClean="0"/>
          </a:p>
          <a:p>
            <a:pPr>
              <a:spcBef>
                <a:spcPts val="2400"/>
              </a:spcBef>
            </a:pPr>
            <a:r>
              <a:rPr lang="ru-RU" dirty="0" smtClean="0"/>
              <a:t>квадрат </a:t>
            </a:r>
            <a:r>
              <a:rPr lang="ru-RU" dirty="0"/>
              <a:t>оранжевой бумаги, </a:t>
            </a:r>
            <a:r>
              <a:rPr lang="ru-RU" dirty="0" smtClean="0"/>
              <a:t>размером </a:t>
            </a:r>
            <a:r>
              <a:rPr lang="ru-RU" dirty="0"/>
              <a:t>21х21 см; </a:t>
            </a:r>
            <a:endParaRPr lang="ru-RU" dirty="0" smtClean="0"/>
          </a:p>
          <a:p>
            <a:pPr>
              <a:spcBef>
                <a:spcPts val="2400"/>
              </a:spcBef>
            </a:pPr>
            <a:r>
              <a:rPr lang="ru-RU" dirty="0" smtClean="0"/>
              <a:t>зелёный </a:t>
            </a:r>
            <a:r>
              <a:rPr lang="ru-RU" dirty="0"/>
              <a:t>лист; </a:t>
            </a:r>
            <a:endParaRPr lang="ru-RU" dirty="0" smtClean="0"/>
          </a:p>
          <a:p>
            <a:pPr>
              <a:spcBef>
                <a:spcPts val="2400"/>
              </a:spcBef>
            </a:pPr>
            <a:r>
              <a:rPr lang="ru-RU" dirty="0" smtClean="0"/>
              <a:t>красный фломастер; </a:t>
            </a:r>
          </a:p>
          <a:p>
            <a:pPr>
              <a:spcBef>
                <a:spcPts val="2400"/>
              </a:spcBef>
            </a:pPr>
            <a:r>
              <a:rPr lang="ru-RU" dirty="0" smtClean="0"/>
              <a:t>ножницы</a:t>
            </a:r>
            <a:r>
              <a:rPr lang="ru-RU" dirty="0"/>
              <a:t>; </a:t>
            </a:r>
            <a:endParaRPr lang="ru-RU" dirty="0" smtClean="0"/>
          </a:p>
          <a:p>
            <a:pPr>
              <a:spcBef>
                <a:spcPts val="2400"/>
              </a:spcBef>
            </a:pPr>
            <a:r>
              <a:rPr lang="ru-RU" dirty="0" smtClean="0"/>
              <a:t>клей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8416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01609" y="456381"/>
            <a:ext cx="10058400" cy="405079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Начинаем с белой стороны квадрата. Складываем фигуру по диагонали. Располагаем треугольник основанием к себе. Вершину отгибаем вниз. Правый нижний угол складываем к центру. Аналогично поступаем с левым.</a:t>
            </a:r>
            <a:br>
              <a:rPr lang="ru-RU" dirty="0"/>
            </a:br>
            <a:endParaRPr lang="ru-RU" dirty="0"/>
          </a:p>
        </p:txBody>
      </p:sp>
      <p:pic>
        <p:nvPicPr>
          <p:cNvPr id="3076" name="Picture 4" descr="Процесс сборки оригами-закладки для книг Морков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809" y="1660431"/>
            <a:ext cx="6858000" cy="47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04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848" y="442733"/>
            <a:ext cx="10058400" cy="405079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Раскрываем обе последние складки. Загибаем правый и левый угол вверх. Перед нами фигура «двойной квадрат». Оба верхних угла «заправляем» во внутренний «карман».</a:t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 descr="Процесс сборки оригами-закладки для книг Морков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048" y="1630481"/>
            <a:ext cx="6858000" cy="47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172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848" y="415439"/>
            <a:ext cx="10058400" cy="405079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Рисуем на моркови короткие горизонтальные полоски, изображая характерную текстуру плода. Из зелёной бумаги вырезаем листья подходящего размера и подклеиваем с обратной стороны кромки модели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122" name="Picture 2" descr="Процесс сборки оригами-закладки для книг Морков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048" y="1605839"/>
            <a:ext cx="6858000" cy="474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13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9848" y="551916"/>
            <a:ext cx="10058400" cy="4050792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Простейшая закладка-оригами из бумаги готова. Можно использовать её для любимой детской книги или журнала.</a:t>
            </a:r>
            <a:br>
              <a:rPr lang="ru-RU" dirty="0"/>
            </a:br>
            <a:endParaRPr lang="ru-RU" dirty="0"/>
          </a:p>
        </p:txBody>
      </p:sp>
      <p:pic>
        <p:nvPicPr>
          <p:cNvPr id="6146" name="Picture 2" descr="Процесс сборки оригами-закладки для книг Морков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048" y="1572856"/>
            <a:ext cx="6858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1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035" y="200404"/>
            <a:ext cx="10058400" cy="1609344"/>
          </a:xfrm>
        </p:spPr>
        <p:txBody>
          <a:bodyPr>
            <a:normAutofit/>
          </a:bodyPr>
          <a:lstStyle/>
          <a:p>
            <a:r>
              <a:rPr lang="ru-RU" cap="none" dirty="0"/>
              <a:t>Пёстрая </a:t>
            </a:r>
            <a:r>
              <a:rPr lang="ru-RU" cap="none" dirty="0" smtClean="0"/>
              <a:t>коровка</a:t>
            </a:r>
            <a:endParaRPr lang="ru-RU" cap="none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6035" y="1700565"/>
            <a:ext cx="4067033" cy="5355327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ru-RU" sz="2600" dirty="0"/>
              <a:t>На основе той же схемы, можно сделать немного другую закладку-уголок для книг в технике оригами. </a:t>
            </a:r>
            <a:endParaRPr lang="ru-RU" sz="2600" dirty="0" smtClean="0"/>
          </a:p>
          <a:p>
            <a:pPr marL="0" indent="0">
              <a:lnSpc>
                <a:spcPct val="160000"/>
              </a:lnSpc>
              <a:buNone/>
            </a:pPr>
            <a:r>
              <a:rPr lang="ru-RU" sz="2600" dirty="0" smtClean="0"/>
              <a:t>Пёстрая </a:t>
            </a:r>
            <a:r>
              <a:rPr lang="ru-RU" sz="2600" dirty="0"/>
              <a:t>бурёнка отличается от предыдущей модели ориентацией элементов декора. </a:t>
            </a:r>
            <a:endParaRPr lang="ru-RU" sz="2600" dirty="0" smtClean="0"/>
          </a:p>
          <a:p>
            <a:pPr marL="0" indent="0">
              <a:lnSpc>
                <a:spcPct val="160000"/>
              </a:lnSpc>
              <a:buNone/>
            </a:pPr>
            <a:r>
              <a:rPr lang="ru-RU" sz="2600" dirty="0" smtClean="0"/>
              <a:t>Если </a:t>
            </a:r>
            <a:r>
              <a:rPr lang="ru-RU" sz="2600" dirty="0"/>
              <a:t>в первом случае широкое основание треугольника служит верхом изделия, то сейчас оно превращается в нижнюю часть.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170" name="Picture 2" descr="Процесс сборки оригами-закладки для книг Пестрая коров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809748"/>
            <a:ext cx="6858000" cy="436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52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82</TotalTime>
  <Words>281</Words>
  <Application>Microsoft Office PowerPoint</Application>
  <PresentationFormat>Широкоэкранный</PresentationFormat>
  <Paragraphs>29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Cambria</vt:lpstr>
      <vt:lpstr>Rockwell</vt:lpstr>
      <vt:lpstr>Rockwell Condensed</vt:lpstr>
      <vt:lpstr>Wingdings</vt:lpstr>
      <vt:lpstr>Дерево</vt:lpstr>
      <vt:lpstr>Мастер-класс «Веселые закладки»</vt:lpstr>
      <vt:lpstr>Презентация PowerPoint</vt:lpstr>
      <vt:lpstr>Что понадобится для закладок- уголков?</vt:lpstr>
      <vt:lpstr>Морковка</vt:lpstr>
      <vt:lpstr>Презентация PowerPoint</vt:lpstr>
      <vt:lpstr>Презентация PowerPoint</vt:lpstr>
      <vt:lpstr>Презентация PowerPoint</vt:lpstr>
      <vt:lpstr>Презентация PowerPoint</vt:lpstr>
      <vt:lpstr>Пёстрая коровка</vt:lpstr>
      <vt:lpstr>Презентация PowerPoint</vt:lpstr>
      <vt:lpstr>Презентация PowerPoint</vt:lpstr>
      <vt:lpstr>Желаю успеха!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Anton Wood</dc:creator>
  <cp:lastModifiedBy>Anton Wood</cp:lastModifiedBy>
  <cp:revision>6</cp:revision>
  <dcterms:created xsi:type="dcterms:W3CDTF">2020-04-10T10:21:59Z</dcterms:created>
  <dcterms:modified xsi:type="dcterms:W3CDTF">2020-04-10T11:44:57Z</dcterms:modified>
</cp:coreProperties>
</file>